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2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10" r:id="rId39"/>
    <p:sldId id="511" r:id="rId40"/>
    <p:sldId id="512" r:id="rId41"/>
    <p:sldId id="513" r:id="rId42"/>
    <p:sldId id="515" r:id="rId43"/>
    <p:sldId id="516" r:id="rId44"/>
    <p:sldId id="514" r:id="rId45"/>
    <p:sldId id="517" r:id="rId46"/>
    <p:sldId id="518" r:id="rId47"/>
    <p:sldId id="519" r:id="rId48"/>
    <p:sldId id="520" r:id="rId49"/>
    <p:sldId id="531" r:id="rId50"/>
    <p:sldId id="532" r:id="rId51"/>
    <p:sldId id="533" r:id="rId52"/>
    <p:sldId id="328" r:id="rId53"/>
    <p:sldId id="534" r:id="rId54"/>
    <p:sldId id="535" r:id="rId55"/>
    <p:sldId id="331" r:id="rId56"/>
    <p:sldId id="333" r:id="rId57"/>
    <p:sldId id="332" r:id="rId58"/>
    <p:sldId id="537" r:id="rId59"/>
    <p:sldId id="538" r:id="rId60"/>
    <p:sldId id="539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10/30/19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50073-ACAD-DE48-8EA4-74307EAD784F}"/>
              </a:ext>
            </a:extLst>
          </p:cNvPr>
          <p:cNvSpPr txBox="1"/>
          <p:nvPr/>
        </p:nvSpPr>
        <p:spPr>
          <a:xfrm>
            <a:off x="950748" y="5765210"/>
            <a:ext cx="557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solve this without using recursion?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9688</TotalTime>
  <Words>2345</Words>
  <Application>Microsoft Macintosh PowerPoint</Application>
  <PresentationFormat>On-screen Show (4:3)</PresentationFormat>
  <Paragraphs>751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Recursion In Class Exercise</vt:lpstr>
      <vt:lpstr>Recursion In Class Exercise</vt:lpstr>
      <vt:lpstr>Recursion In 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571</cp:revision>
  <cp:lastPrinted>2016-02-10T20:19:12Z</cp:lastPrinted>
  <dcterms:created xsi:type="dcterms:W3CDTF">2014-10-14T00:51:43Z</dcterms:created>
  <dcterms:modified xsi:type="dcterms:W3CDTF">2019-10-31T06:51:51Z</dcterms:modified>
</cp:coreProperties>
</file>